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inzel Bold" panose="020B0604020202020204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04038" y="4426206"/>
            <a:ext cx="247992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810651" y="6690148"/>
              <a:ext cx="5124549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000000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Iniciar</a:t>
              </a:r>
              <a:r>
                <a:rPr lang="en-US" sz="2400" b="1" dirty="0">
                  <a:solidFill>
                    <a:srgbClr val="000000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Apresentação</a:t>
              </a:r>
              <a:endParaRPr lang="en-US" sz="2400" b="1" dirty="0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334526" y="7459768"/>
              <a:ext cx="371494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Carregar Sprint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845858" y="5917483"/>
              <a:ext cx="6692283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recapitulação de semestre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567591" y="8229388"/>
              <a:ext cx="3397349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novo </a:t>
              </a: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semestre</a:t>
              </a:r>
              <a:endParaRPr lang="en-US" sz="2400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419060" y="8999008"/>
              <a:ext cx="3781125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novo </a:t>
              </a: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semestre</a:t>
              </a:r>
              <a:r>
                <a:rPr lang="en-US" sz="24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 +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965459" y="9768628"/>
              <a:ext cx="2879823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FFD965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formatura</a:t>
              </a:r>
              <a:endParaRPr lang="en-US" sz="2400" b="1" dirty="0">
                <a:solidFill>
                  <a:srgbClr val="FFD965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485239" y="10538248"/>
              <a:ext cx="3714947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configurações</a:t>
              </a:r>
              <a:endParaRPr lang="en-US" sz="2400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941520" y="11307868"/>
              <a:ext cx="4587280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alterar</a:t>
              </a:r>
              <a:r>
                <a:rPr lang="en-US" sz="24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 </a:t>
              </a:r>
              <a:r>
                <a:rPr lang="en-US" sz="2400" b="1" dirty="0" err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dificuldade</a:t>
              </a:r>
              <a:endParaRPr lang="en-US" sz="2400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33409" y="3803650"/>
            <a:ext cx="9621182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Conclusão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5657" y="5635625"/>
            <a:ext cx="82191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_________________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20574000" cy="10287000"/>
          </a:xfrm>
          <a:custGeom>
            <a:avLst/>
            <a:gdLst/>
            <a:ahLst/>
            <a:cxnLst/>
            <a:rect l="l" t="t" r="r" b="b"/>
            <a:pathLst>
              <a:path w="20574000" h="10287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262759" y="4274503"/>
            <a:ext cx="1576248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Obrigado Pela Atenção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20234" y="5802947"/>
            <a:ext cx="821918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_____________________________________________________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2355300"/>
            <a:ext cx="15582900" cy="5447813"/>
            <a:chOff x="0" y="-171449"/>
            <a:chExt cx="20777200" cy="7263751"/>
          </a:xfrm>
        </p:grpSpPr>
        <p:sp>
          <p:nvSpPr>
            <p:cNvPr id="4" name="TextBox 4"/>
            <p:cNvSpPr txBox="1"/>
            <p:nvPr/>
          </p:nvSpPr>
          <p:spPr>
            <a:xfrm>
              <a:off x="254788" y="-171449"/>
              <a:ext cx="20522412" cy="21262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2880"/>
                </a:lnSpc>
              </a:pPr>
              <a:r>
                <a:rPr lang="en-US" sz="9200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PROJETO INDIVIDUAL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360236" y="1822026"/>
              <a:ext cx="10958909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____________________________________________________________________________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16017"/>
              <a:ext cx="15706725" cy="427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680"/>
                </a:lnSpc>
              </a:pPr>
              <a:r>
                <a:rPr lang="en-US" sz="6200" b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guilherme Silva de Oliveira</a:t>
              </a:r>
            </a:p>
            <a:p>
              <a:pPr algn="l">
                <a:lnSpc>
                  <a:spcPts val="8680"/>
                </a:lnSpc>
              </a:pPr>
              <a:r>
                <a:rPr lang="en-US" sz="6200" b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RA: 04251061</a:t>
              </a:r>
            </a:p>
            <a:p>
              <a:pPr algn="l">
                <a:lnSpc>
                  <a:spcPts val="8680"/>
                </a:lnSpc>
              </a:pPr>
              <a:r>
                <a:rPr lang="en-US" sz="6200" b="1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1CCOB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20574000" cy="10287000"/>
          </a:xfrm>
          <a:custGeom>
            <a:avLst/>
            <a:gdLst/>
            <a:ahLst/>
            <a:cxnLst/>
            <a:rect l="l" t="t" r="r" b="b"/>
            <a:pathLst>
              <a:path w="20574000" h="10287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90271" y="5301937"/>
            <a:ext cx="3899479" cy="3797927"/>
          </a:xfrm>
          <a:custGeom>
            <a:avLst/>
            <a:gdLst/>
            <a:ahLst/>
            <a:cxnLst/>
            <a:rect l="l" t="t" r="r" b="b"/>
            <a:pathLst>
              <a:path w="3899479" h="3797927">
                <a:moveTo>
                  <a:pt x="0" y="0"/>
                </a:moveTo>
                <a:lnTo>
                  <a:pt x="3899478" y="0"/>
                </a:lnTo>
                <a:lnTo>
                  <a:pt x="3899478" y="3797926"/>
                </a:lnTo>
                <a:lnTo>
                  <a:pt x="0" y="3797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775" t="-68106" r="-155489" b="-688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H="1">
            <a:off x="6840391" y="4214484"/>
            <a:ext cx="0" cy="48853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857250"/>
            <a:ext cx="134207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Contexto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0271" y="2243137"/>
            <a:ext cx="821918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_____________________________________________________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8300" y="3902382"/>
            <a:ext cx="5203421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Produtora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39062" y="5057775"/>
            <a:ext cx="9287576" cy="2452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9" lvl="1" indent="-507369" algn="l">
              <a:lnSpc>
                <a:spcPts val="6580"/>
              </a:lnSpc>
              <a:buFont typeface="Arial"/>
              <a:buChar char="•"/>
            </a:pPr>
            <a:r>
              <a:rPr lang="en-US" sz="47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9 de Novembro de 2022</a:t>
            </a:r>
          </a:p>
          <a:p>
            <a:pPr marL="1014739" lvl="1" indent="-507369" algn="l">
              <a:lnSpc>
                <a:spcPts val="6580"/>
              </a:lnSpc>
              <a:buFont typeface="Arial"/>
              <a:buChar char="•"/>
            </a:pPr>
            <a:r>
              <a:rPr lang="en-US" sz="47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Continuação direta de God of War (2018)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764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6228188" y="3449876"/>
            <a:ext cx="0" cy="48853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857250"/>
            <a:ext cx="134207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História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975" y="2243137"/>
            <a:ext cx="821918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_____________________________________________________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33309"/>
            <a:ext cx="3168323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Kratos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699" y="4648200"/>
            <a:ext cx="4875719" cy="519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Deus Da Guerra Grego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368660"/>
            <a:ext cx="3168323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Atreus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2975" y="7782804"/>
            <a:ext cx="4813992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Gigante  de Jotunheim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32756" y="3233309"/>
            <a:ext cx="3168323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Laufey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32756" y="4648200"/>
            <a:ext cx="4825843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Gigante de Jotunheim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97705" y="6425810"/>
            <a:ext cx="3168323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Baldur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7705" y="7782805"/>
            <a:ext cx="439385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Deus da Luz Nórdico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2586933" y="3449876"/>
            <a:ext cx="0" cy="48853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14090977" y="3345101"/>
            <a:ext cx="3168323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Thor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82308" y="4648200"/>
            <a:ext cx="3383607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Deus do </a:t>
            </a:r>
            <a:r>
              <a:rPr lang="en-US" sz="2999" b="1" dirty="0" err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Trovão</a:t>
            </a:r>
            <a:r>
              <a:rPr lang="en-US" sz="2999" b="1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Nórdico</a:t>
            </a:r>
            <a:endParaRPr lang="en-US" sz="2999" b="1" dirty="0">
              <a:solidFill>
                <a:srgbClr val="FFFFFF"/>
              </a:solidFill>
              <a:latin typeface="Cinzel Bold"/>
              <a:ea typeface="Cinzel Bold"/>
              <a:cs typeface="Cinzel Bold"/>
              <a:sym typeface="Cinzel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090977" y="6425810"/>
            <a:ext cx="3168323" cy="104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Odin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86933" y="7744706"/>
            <a:ext cx="5603939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Deus da Sabedoria Nórdico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061"/>
            <a:ext cx="18288000" cy="10273939"/>
          </a:xfrm>
          <a:custGeom>
            <a:avLst/>
            <a:gdLst/>
            <a:ahLst/>
            <a:cxnLst/>
            <a:rect l="l" t="t" r="r" b="b"/>
            <a:pathLst>
              <a:path w="18288000" h="10273939">
                <a:moveTo>
                  <a:pt x="0" y="0"/>
                </a:moveTo>
                <a:lnTo>
                  <a:pt x="18288000" y="0"/>
                </a:lnTo>
                <a:lnTo>
                  <a:pt x="18288000" y="10273939"/>
                </a:lnTo>
                <a:lnTo>
                  <a:pt x="0" y="10273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7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8700" y="3537945"/>
            <a:ext cx="5720355" cy="5720355"/>
          </a:xfrm>
          <a:custGeom>
            <a:avLst/>
            <a:gdLst/>
            <a:ahLst/>
            <a:cxnLst/>
            <a:rect l="l" t="t" r="r" b="b"/>
            <a:pathLst>
              <a:path w="5720355" h="5720355">
                <a:moveTo>
                  <a:pt x="0" y="0"/>
                </a:moveTo>
                <a:lnTo>
                  <a:pt x="5720355" y="0"/>
                </a:lnTo>
                <a:lnTo>
                  <a:pt x="5720355" y="5720355"/>
                </a:lnTo>
                <a:lnTo>
                  <a:pt x="0" y="5720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638407" y="857250"/>
            <a:ext cx="134207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Ragnarok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2975" y="2243137"/>
            <a:ext cx="821918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_____________________________________________________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7649968" y="3537945"/>
            <a:ext cx="0" cy="572035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388478" y="4663619"/>
            <a:ext cx="5132189" cy="373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Fim </a:t>
            </a:r>
          </a:p>
          <a:p>
            <a:pPr algn="ctr">
              <a:lnSpc>
                <a:spcPts val="9939"/>
              </a:lnSpc>
            </a:pPr>
            <a:r>
              <a:rPr lang="en-US" sz="7099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e </a:t>
            </a:r>
          </a:p>
          <a:p>
            <a:pPr algn="ctr">
              <a:lnSpc>
                <a:spcPts val="9939"/>
              </a:lnSpc>
            </a:pPr>
            <a:r>
              <a:rPr lang="en-US" sz="7099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Recomeço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0974" y="-92675"/>
            <a:ext cx="20944701" cy="10472350"/>
          </a:xfrm>
          <a:custGeom>
            <a:avLst/>
            <a:gdLst/>
            <a:ahLst/>
            <a:cxnLst/>
            <a:rect l="l" t="t" r="r" b="b"/>
            <a:pathLst>
              <a:path w="20944701" h="10472350">
                <a:moveTo>
                  <a:pt x="0" y="0"/>
                </a:moveTo>
                <a:lnTo>
                  <a:pt x="20944700" y="0"/>
                </a:lnTo>
                <a:lnTo>
                  <a:pt x="20944700" y="10472350"/>
                </a:lnTo>
                <a:lnTo>
                  <a:pt x="0" y="10472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0" y="5618592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2783461" y="5444151"/>
            <a:ext cx="348882" cy="34888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62183" y="5444151"/>
            <a:ext cx="348882" cy="3488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57819" y="5444151"/>
            <a:ext cx="348882" cy="3488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29730" y="3835744"/>
            <a:ext cx="4537872" cy="1310615"/>
            <a:chOff x="0" y="-76200"/>
            <a:chExt cx="6050496" cy="17474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2317" cy="1667474"/>
            </a:xfrm>
            <a:custGeom>
              <a:avLst/>
              <a:gdLst/>
              <a:ahLst/>
              <a:cxnLst/>
              <a:rect l="l" t="t" r="r" b="b"/>
              <a:pathLst>
                <a:path w="1342317" h="1667474">
                  <a:moveTo>
                    <a:pt x="0" y="0"/>
                  </a:moveTo>
                  <a:lnTo>
                    <a:pt x="1342317" y="0"/>
                  </a:lnTo>
                  <a:lnTo>
                    <a:pt x="1342317" y="1667474"/>
                  </a:lnTo>
                  <a:lnTo>
                    <a:pt x="0" y="1667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93087" y="-76200"/>
              <a:ext cx="4457409" cy="17474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226"/>
                </a:lnSpc>
              </a:pPr>
              <a:r>
                <a:rPr lang="en-US" sz="3733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Primeiro </a:t>
              </a:r>
            </a:p>
            <a:p>
              <a:pPr algn="ctr">
                <a:lnSpc>
                  <a:spcPts val="5226"/>
                </a:lnSpc>
                <a:spcBef>
                  <a:spcPct val="0"/>
                </a:spcBef>
              </a:pPr>
              <a:r>
                <a:rPr lang="en-US" sz="3733" b="1" dirty="0">
                  <a:solidFill>
                    <a:srgbClr val="FFFFFF"/>
                  </a:solidFill>
                  <a:latin typeface="Cinzel Bold"/>
                  <a:ea typeface="Cinzel Bold"/>
                  <a:cs typeface="Cinzel Bold"/>
                  <a:sym typeface="Cinzel Bold"/>
                </a:rPr>
                <a:t>Video Game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267610" y="5444151"/>
            <a:ext cx="348882" cy="3488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1397519" y="5807040"/>
            <a:ext cx="1361248" cy="2084817"/>
          </a:xfrm>
          <a:custGeom>
            <a:avLst/>
            <a:gdLst/>
            <a:ahLst/>
            <a:cxnLst/>
            <a:rect l="l" t="t" r="r" b="b"/>
            <a:pathLst>
              <a:path w="1361248" h="2084817">
                <a:moveTo>
                  <a:pt x="0" y="0"/>
                </a:moveTo>
                <a:lnTo>
                  <a:pt x="1361248" y="0"/>
                </a:lnTo>
                <a:lnTo>
                  <a:pt x="1361248" y="2084817"/>
                </a:lnTo>
                <a:lnTo>
                  <a:pt x="0" y="2084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16034444" y="5458158"/>
            <a:ext cx="348882" cy="3488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267610" y="3118897"/>
            <a:ext cx="1718721" cy="2115349"/>
          </a:xfrm>
          <a:custGeom>
            <a:avLst/>
            <a:gdLst/>
            <a:ahLst/>
            <a:cxnLst/>
            <a:rect l="l" t="t" r="r" b="b"/>
            <a:pathLst>
              <a:path w="1718721" h="2115349">
                <a:moveTo>
                  <a:pt x="0" y="0"/>
                </a:moveTo>
                <a:lnTo>
                  <a:pt x="1718721" y="0"/>
                </a:lnTo>
                <a:lnTo>
                  <a:pt x="1718721" y="2115349"/>
                </a:lnTo>
                <a:lnTo>
                  <a:pt x="0" y="2115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TextBox 24"/>
          <p:cNvSpPr txBox="1"/>
          <p:nvPr/>
        </p:nvSpPr>
        <p:spPr>
          <a:xfrm>
            <a:off x="7868933" y="4371211"/>
            <a:ext cx="4209210" cy="64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  <a:spcBef>
                <a:spcPct val="0"/>
              </a:spcBef>
            </a:pPr>
            <a:r>
              <a:rPr lang="en-US" sz="3733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Playstation 5</a:t>
            </a:r>
          </a:p>
        </p:txBody>
      </p:sp>
      <p:sp>
        <p:nvSpPr>
          <p:cNvPr id="25" name="Freeform 25"/>
          <p:cNvSpPr/>
          <p:nvPr/>
        </p:nvSpPr>
        <p:spPr>
          <a:xfrm>
            <a:off x="5964676" y="3299320"/>
            <a:ext cx="2562245" cy="2333278"/>
          </a:xfrm>
          <a:custGeom>
            <a:avLst/>
            <a:gdLst/>
            <a:ahLst/>
            <a:cxnLst/>
            <a:rect l="l" t="t" r="r" b="b"/>
            <a:pathLst>
              <a:path w="2562245" h="2333278">
                <a:moveTo>
                  <a:pt x="0" y="0"/>
                </a:moveTo>
                <a:lnTo>
                  <a:pt x="2562245" y="0"/>
                </a:lnTo>
                <a:lnTo>
                  <a:pt x="2562245" y="2333279"/>
                </a:lnTo>
                <a:lnTo>
                  <a:pt x="0" y="2333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4138159" y="6035168"/>
            <a:ext cx="1826518" cy="1856689"/>
          </a:xfrm>
          <a:custGeom>
            <a:avLst/>
            <a:gdLst/>
            <a:ahLst/>
            <a:cxnLst/>
            <a:rect l="l" t="t" r="r" b="b"/>
            <a:pathLst>
              <a:path w="1826518" h="1856689">
                <a:moveTo>
                  <a:pt x="0" y="0"/>
                </a:moveTo>
                <a:lnTo>
                  <a:pt x="1826517" y="0"/>
                </a:lnTo>
                <a:lnTo>
                  <a:pt x="1826517" y="1856689"/>
                </a:lnTo>
                <a:lnTo>
                  <a:pt x="0" y="1856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TextBox 27"/>
          <p:cNvSpPr txBox="1"/>
          <p:nvPr/>
        </p:nvSpPr>
        <p:spPr>
          <a:xfrm>
            <a:off x="11337446" y="6167033"/>
            <a:ext cx="4209210" cy="102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6"/>
              </a:lnSpc>
              <a:spcBef>
                <a:spcPct val="0"/>
              </a:spcBef>
            </a:pPr>
            <a:r>
              <a:rPr lang="en-US" sz="6033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pai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97443" y="3788368"/>
            <a:ext cx="4209210" cy="139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6"/>
              </a:lnSpc>
            </a:pPr>
            <a:r>
              <a:rPr lang="en-US" sz="4033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Modelo </a:t>
            </a:r>
          </a:p>
          <a:p>
            <a:pPr algn="ctr">
              <a:lnSpc>
                <a:spcPts val="5646"/>
              </a:lnSpc>
              <a:spcBef>
                <a:spcPct val="0"/>
              </a:spcBef>
            </a:pPr>
            <a:r>
              <a:rPr lang="en-US" sz="4033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Mental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6460" y="6381862"/>
            <a:ext cx="4209210" cy="64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6"/>
              </a:lnSpc>
              <a:spcBef>
                <a:spcPct val="0"/>
              </a:spcBef>
            </a:pPr>
            <a:r>
              <a:rPr lang="en-US" sz="3733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Afeto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88482" y="3990975"/>
            <a:ext cx="371103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5047" y="5635625"/>
            <a:ext cx="82191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_________________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8143" y="790575"/>
            <a:ext cx="7223670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Desafio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790575"/>
            <a:ext cx="9927841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Superação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8437240" y="2283322"/>
            <a:ext cx="0" cy="756076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41115" y="5057775"/>
            <a:ext cx="819612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Gerenciar Expectativas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Interpretar a API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057775"/>
            <a:ext cx="819612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Conciliar Rotina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Controle Emocional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8437240" y="2283322"/>
            <a:ext cx="0" cy="756076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5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94080" y="3990975"/>
            <a:ext cx="14499841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 b="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Agradecimentos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108</Words>
  <Application>Microsoft Office PowerPoint</Application>
  <PresentationFormat>Custom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Cinzel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</dc:title>
  <cp:lastModifiedBy>GUILHERME SILVA DE OLIVEIRA .</cp:lastModifiedBy>
  <cp:revision>2</cp:revision>
  <dcterms:created xsi:type="dcterms:W3CDTF">2006-08-16T00:00:00Z</dcterms:created>
  <dcterms:modified xsi:type="dcterms:W3CDTF">2025-06-02T01:26:59Z</dcterms:modified>
  <dc:identifier>DAGpDtuHkiY</dc:identifier>
</cp:coreProperties>
</file>